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9144000" cy="5143500" type="screen16x9"/>
  <p:notesSz cx="6858000" cy="9144000"/>
  <p:embeddedFontLst>
    <p:embeddedFont>
      <p:font typeface="Average" panose="020B0604020202020204" charset="0"/>
      <p:regular r:id="rId13"/>
    </p:embeddedFont>
    <p:embeddedFont>
      <p:font typeface="Oswald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12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848f38623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848f38623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848f38623_0_6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848f38623_0_6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848f38623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848f38623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848f38623_0_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848f38623_0_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848f38623_0_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848f38623_0_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848f38623_0_6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848f38623_0_6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849a55a8a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849a55a8a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848f38623_0_6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848f38623_0_6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HTU21D-F Humidity/Temperature Sensor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Johnson Dinh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2600" y="2648050"/>
            <a:ext cx="2994219" cy="224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Knowledge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CENG 216: Intro to Software Engineering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Gnatt Chart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Budget Plan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CENG 252: Embedded Systems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Ability to read and write sensors to the raspberry pi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Writ 220: Technical Workplace Writing Skills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Proposal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		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Proposal </a:t>
            </a:r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9650" y="712925"/>
            <a:ext cx="4628476" cy="42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Plan (Old)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012" y="933450"/>
            <a:ext cx="6343975" cy="42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Plan (Updated)</a:t>
            </a:r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4660574" cy="301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0575" y="1509011"/>
            <a:ext cx="4483426" cy="1248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525" y="445025"/>
            <a:ext cx="6110975" cy="46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Enclosed Hardware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050" y="1152475"/>
            <a:ext cx="1613292" cy="3416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5962" y="1747838"/>
            <a:ext cx="3698526" cy="2225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6200" y="1152475"/>
            <a:ext cx="1985303" cy="300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Outputs</a:t>
            </a:r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3537275" y="1017725"/>
            <a:ext cx="3164400" cy="11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Address (0x40)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8125" y="2088075"/>
            <a:ext cx="4105275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</a:t>
            </a:r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9854" y="1831575"/>
            <a:ext cx="6184300" cy="169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https://github.com/leon-anavi/rpi-examples/tree/master/HTU21D/c</a:t>
            </a:r>
          </a:p>
        </p:txBody>
      </p:sp>
    </p:spTree>
    <p:extLst>
      <p:ext uri="{BB962C8B-B14F-4D97-AF65-F5344CB8AC3E}">
        <p14:creationId xmlns:p14="http://schemas.microsoft.com/office/powerpoint/2010/main" val="3682557685"/>
      </p:ext>
    </p:extLst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</Words>
  <Application>Microsoft Office PowerPoint</Application>
  <PresentationFormat>On-screen Show (16:9)</PresentationFormat>
  <Paragraphs>21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Average</vt:lpstr>
      <vt:lpstr>Arial</vt:lpstr>
      <vt:lpstr>Oswald</vt:lpstr>
      <vt:lpstr>Slate</vt:lpstr>
      <vt:lpstr>HTU21D-F Humidity/Temperature Sensor</vt:lpstr>
      <vt:lpstr>Proposal </vt:lpstr>
      <vt:lpstr>Budget Plan (Old)</vt:lpstr>
      <vt:lpstr>Budget Plan (Updated)</vt:lpstr>
      <vt:lpstr>Schedule</vt:lpstr>
      <vt:lpstr>Enclosed Hardware</vt:lpstr>
      <vt:lpstr>Outputs</vt:lpstr>
      <vt:lpstr>Output</vt:lpstr>
      <vt:lpstr>References</vt:lpstr>
      <vt:lpstr>Course Knowledge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HTU21D-F Humidity/Temperature Sensor</dc:title>
  <cp:lastModifiedBy>Johnson Dinh</cp:lastModifiedBy>
  <cp:revision>1</cp:revision>
  <dcterms:modified xsi:type="dcterms:W3CDTF">2018-11-27T15:53:26Z</dcterms:modified>
</cp:coreProperties>
</file>